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2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47" autoAdjust="0"/>
    <p:restoredTop sz="94660"/>
  </p:normalViewPr>
  <p:slideViewPr>
    <p:cSldViewPr snapToGrid="0" snapToObjects="1">
      <p:cViewPr>
        <p:scale>
          <a:sx n="81" d="100"/>
          <a:sy n="81" d="100"/>
        </p:scale>
        <p:origin x="-178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0F1AEE-E33A-DD45-8481-50CEA0979E70}" type="datetimeFigureOut">
              <a:rPr lang="en-US" smtClean="0"/>
              <a:t>2015-05-29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9AD995-61F4-C44B-BBC1-7A3EFC7699B6}" type="slidenum">
              <a:rPr lang="en-US" smtClean="0"/>
              <a:t>‹#›</a:t>
            </a:fld>
            <a:endParaRPr lang="en-US"/>
          </a:p>
        </p:txBody>
      </p:sp>
    </p:spTree>
    <p:extLst>
      <p:ext uri="{BB962C8B-B14F-4D97-AF65-F5344CB8AC3E}">
        <p14:creationId xmlns:p14="http://schemas.microsoft.com/office/powerpoint/2010/main" val="40799815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9AD995-61F4-C44B-BBC1-7A3EFC7699B6}" type="slidenum">
              <a:rPr lang="en-US" smtClean="0"/>
              <a:t>4</a:t>
            </a:fld>
            <a:endParaRPr lang="en-US"/>
          </a:p>
        </p:txBody>
      </p:sp>
    </p:spTree>
    <p:extLst>
      <p:ext uri="{BB962C8B-B14F-4D97-AF65-F5344CB8AC3E}">
        <p14:creationId xmlns:p14="http://schemas.microsoft.com/office/powerpoint/2010/main" val="3321635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2233D26B-DFC2-4248-8ED0-AD3E108CBDD7}" type="datetime1">
              <a:rPr lang="en-US" smtClean="0"/>
              <a:pPr/>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CA"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E694C003-38E8-486A-9BFD-47E55D87241C}" type="datetime1">
              <a:rPr lang="en-US" smtClean="0"/>
              <a:pPr/>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E059EAA3-934B-41DB-B3B1-806F4BE5CC37}" type="datetime1">
              <a:rPr lang="en-US" smtClean="0"/>
              <a:pPr/>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CA" smtClean="0"/>
              <a:t>Click to edit Master title style</a:t>
            </a:r>
            <a:endParaRPr lang="en-US" dirty="0"/>
          </a:p>
        </p:txBody>
      </p:sp>
      <p:sp>
        <p:nvSpPr>
          <p:cNvPr id="4" name="Date Placeholder 3"/>
          <p:cNvSpPr>
            <a:spLocks noGrp="1"/>
          </p:cNvSpPr>
          <p:nvPr>
            <p:ph type="dt" sz="half" idx="10"/>
          </p:nvPr>
        </p:nvSpPr>
        <p:spPr/>
        <p:txBody>
          <a:bodyPr/>
          <a:lstStyle/>
          <a:p>
            <a:fld id="{8F97F932-D99A-4087-BFB1-EA42FAFC8D2C}" type="datetime1">
              <a:rPr lang="en-US" smtClean="0"/>
              <a:pPr/>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CA"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9C96367-2F2B-4F6E-ACF4-15FA13738E10}" type="datetime1">
              <a:rPr lang="en-US" smtClean="0"/>
              <a:pPr/>
              <a:t>2015-05-29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523C92-45F4-4C30-810D-4886C1BA69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CA" smtClean="0"/>
              <a:t>Click to edit Master title style</a:t>
            </a:r>
            <a:endParaRPr lang="en-US" dirty="0"/>
          </a:p>
        </p:txBody>
      </p:sp>
      <p:sp>
        <p:nvSpPr>
          <p:cNvPr id="5" name="Date Placeholder 4"/>
          <p:cNvSpPr>
            <a:spLocks noGrp="1"/>
          </p:cNvSpPr>
          <p:nvPr>
            <p:ph type="dt" sz="half" idx="10"/>
          </p:nvPr>
        </p:nvSpPr>
        <p:spPr/>
        <p:txBody>
          <a:bodyPr/>
          <a:lstStyle/>
          <a:p>
            <a:fld id="{8FB3498D-21C7-408B-8EF5-5B55DEF0BFD5}" type="datetime1">
              <a:rPr lang="en-US" smtClean="0"/>
              <a:pPr/>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CA"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7" name="Date Placeholder 6"/>
          <p:cNvSpPr>
            <a:spLocks noGrp="1"/>
          </p:cNvSpPr>
          <p:nvPr>
            <p:ph type="dt" sz="half" idx="10"/>
          </p:nvPr>
        </p:nvSpPr>
        <p:spPr/>
        <p:txBody>
          <a:bodyPr/>
          <a:lstStyle/>
          <a:p>
            <a:fld id="{84DB246E-8FD1-42FF-94A4-E4133095C37A}" type="datetime1">
              <a:rPr lang="en-US" smtClean="0"/>
              <a:pPr/>
              <a:t>2015-05-29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CA" smtClean="0"/>
              <a:t>Click to edit Master title style</a:t>
            </a:r>
            <a:endParaRPr lang="en-US" dirty="0"/>
          </a:p>
        </p:txBody>
      </p:sp>
      <p:sp>
        <p:nvSpPr>
          <p:cNvPr id="3" name="Date Placeholder 2"/>
          <p:cNvSpPr>
            <a:spLocks noGrp="1"/>
          </p:cNvSpPr>
          <p:nvPr>
            <p:ph type="dt" sz="half" idx="10"/>
          </p:nvPr>
        </p:nvSpPr>
        <p:spPr/>
        <p:txBody>
          <a:bodyPr/>
          <a:lstStyle/>
          <a:p>
            <a:fld id="{A93939D4-B818-4372-B1EE-7CB6D5BBC74A}" type="datetime1">
              <a:rPr lang="en-US" smtClean="0"/>
              <a:pPr/>
              <a:t>2015-05-29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5E438-4D0D-4834-B658-A90420491D98}" type="datetime1">
              <a:rPr lang="en-US" smtClean="0"/>
              <a:pPr/>
              <a:t>2015-05-29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CA"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6F8ADFA-7142-4015-85E6-1712F15FA709}" type="datetime1">
              <a:rPr lang="en-US" smtClean="0"/>
              <a:pPr/>
              <a:t>2015-05-29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CA"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34A581E0-D653-4D78-A48F-41D80498BC7E}" type="datetime1">
              <a:rPr lang="en-US" smtClean="0"/>
              <a:pPr/>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CA"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B3AFFF1-9C47-49F0-AE12-AF188F3F4E82}" type="datetime1">
              <a:rPr lang="en-US" smtClean="0"/>
              <a:pPr/>
              <a:t>2015-05-29</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38237106-F2ED-405E-BC33-CC3CF426205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729" r:id="rId1"/>
    <p:sldLayoutId id="2147484730" r:id="rId2"/>
    <p:sldLayoutId id="2147484731" r:id="rId3"/>
    <p:sldLayoutId id="2147484732" r:id="rId4"/>
    <p:sldLayoutId id="2147484733" r:id="rId5"/>
    <p:sldLayoutId id="2147484734" r:id="rId6"/>
    <p:sldLayoutId id="2147484735" r:id="rId7"/>
    <p:sldLayoutId id="2147484736" r:id="rId8"/>
    <p:sldLayoutId id="2147484737" r:id="rId9"/>
    <p:sldLayoutId id="2147484738" r:id="rId10"/>
    <p:sldLayoutId id="2147484739" r:id="rId11"/>
  </p:sldLayoutIdLst>
  <p:hf sldNum="0" hdr="0" ftr="0" dt="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WHAT HAPPENS?</a:t>
            </a:r>
            <a:endParaRPr lang="en-US" dirty="0"/>
          </a:p>
        </p:txBody>
      </p:sp>
      <p:sp>
        <p:nvSpPr>
          <p:cNvPr id="3" name="Title 2"/>
          <p:cNvSpPr>
            <a:spLocks noGrp="1"/>
          </p:cNvSpPr>
          <p:nvPr>
            <p:ph type="ctrTitle"/>
          </p:nvPr>
        </p:nvSpPr>
        <p:spPr/>
        <p:txBody>
          <a:bodyPr/>
          <a:lstStyle/>
          <a:p>
            <a:r>
              <a:rPr lang="en-US" sz="4000" dirty="0" smtClean="0"/>
              <a:t>IMPACT OF SPECIFIC VOLCANO</a:t>
            </a:r>
            <a:endParaRPr lang="en-US" sz="4000" dirty="0"/>
          </a:p>
        </p:txBody>
      </p:sp>
    </p:spTree>
    <p:extLst>
      <p:ext uri="{BB962C8B-B14F-4D97-AF65-F5344CB8AC3E}">
        <p14:creationId xmlns:p14="http://schemas.microsoft.com/office/powerpoint/2010/main" val="6372598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Dangers of volcanoes</a:t>
            </a:r>
            <a:endParaRPr lang="en-US" dirty="0"/>
          </a:p>
        </p:txBody>
      </p:sp>
      <p:sp>
        <p:nvSpPr>
          <p:cNvPr id="3" name="Content Placeholder 2"/>
          <p:cNvSpPr>
            <a:spLocks noGrp="1"/>
          </p:cNvSpPr>
          <p:nvPr>
            <p:ph sz="quarter" idx="13"/>
          </p:nvPr>
        </p:nvSpPr>
        <p:spPr>
          <a:xfrm>
            <a:off x="609600" y="1600200"/>
            <a:ext cx="7924800" cy="4114800"/>
          </a:xfrm>
        </p:spPr>
        <p:txBody>
          <a:bodyPr/>
          <a:lstStyle/>
          <a:p>
            <a:pPr marL="0" indent="0" algn="ctr">
              <a:buNone/>
            </a:pPr>
            <a:r>
              <a:rPr lang="en-US" dirty="0" smtClean="0"/>
              <a:t>Volcanoes are dangerous because of lava flows, ash falls, and climate changes around the globe, etc.</a:t>
            </a:r>
          </a:p>
          <a:p>
            <a:pPr marL="0" indent="0" algn="ctr">
              <a:buNone/>
            </a:pPr>
            <a:r>
              <a:rPr lang="en-US" dirty="0" smtClean="0"/>
              <a:t>The only time volcanoes are dangerous are when they are active! If your around a volcano when it’s active, it’s very dangerous because you’re targeted to be caught in lava flows, ash falls and other things that we’ve said before.</a:t>
            </a:r>
          </a:p>
          <a:p>
            <a:pPr marL="0" indent="0" algn="ctr">
              <a:buNone/>
            </a:pPr>
            <a:r>
              <a:rPr lang="en-US" dirty="0" smtClean="0"/>
              <a:t>If you’re near a active volcano, evacuate!</a:t>
            </a:r>
            <a:endParaRPr lang="en-US" dirty="0"/>
          </a:p>
        </p:txBody>
      </p:sp>
      <p:pic>
        <p:nvPicPr>
          <p:cNvPr id="4" name="Picture 3" descr="posterfig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3143" y="3628506"/>
            <a:ext cx="2832693" cy="1953541"/>
          </a:xfrm>
          <a:prstGeom prst="rect">
            <a:avLst/>
          </a:prstGeom>
        </p:spPr>
      </p:pic>
    </p:spTree>
    <p:extLst>
      <p:ext uri="{BB962C8B-B14F-4D97-AF65-F5344CB8AC3E}">
        <p14:creationId xmlns:p14="http://schemas.microsoft.com/office/powerpoint/2010/main" val="29735919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do volcanoes work?</a:t>
            </a:r>
            <a:endParaRPr lang="en-US" dirty="0"/>
          </a:p>
        </p:txBody>
      </p:sp>
      <p:sp>
        <p:nvSpPr>
          <p:cNvPr id="3" name="Content Placeholder 2"/>
          <p:cNvSpPr>
            <a:spLocks noGrp="1"/>
          </p:cNvSpPr>
          <p:nvPr>
            <p:ph sz="quarter" idx="13"/>
          </p:nvPr>
        </p:nvSpPr>
        <p:spPr>
          <a:xfrm>
            <a:off x="609600" y="1417638"/>
            <a:ext cx="7924800" cy="4297362"/>
          </a:xfrm>
        </p:spPr>
        <p:txBody>
          <a:bodyPr/>
          <a:lstStyle/>
          <a:p>
            <a:pPr marL="0" indent="0" algn="ctr">
              <a:buNone/>
            </a:pPr>
            <a:r>
              <a:rPr lang="en-US" dirty="0" smtClean="0"/>
              <a:t>Volcanoes are formed when magma from under the earth’s upper </a:t>
            </a:r>
            <a:r>
              <a:rPr lang="en-US" dirty="0" err="1" smtClean="0"/>
              <a:t>mandle</a:t>
            </a:r>
            <a:r>
              <a:rPr lang="en-US" dirty="0" smtClean="0"/>
              <a:t> gets its way to the surface! When it gets to the top,</a:t>
            </a:r>
            <a:r>
              <a:rPr lang="en-US" dirty="0"/>
              <a:t> </a:t>
            </a:r>
            <a:r>
              <a:rPr lang="en-US" dirty="0" smtClean="0"/>
              <a:t>it erupts to form all of the lava flows and ash! Volcanoes erupt because of lots of pressure.  The higher </a:t>
            </a:r>
            <a:r>
              <a:rPr lang="en-US" dirty="0" err="1" smtClean="0"/>
              <a:t>presure</a:t>
            </a:r>
            <a:r>
              <a:rPr lang="en-US" dirty="0"/>
              <a:t> </a:t>
            </a:r>
            <a:r>
              <a:rPr lang="en-US" dirty="0" smtClean="0"/>
              <a:t>in the volcano means that the lava explodes more!</a:t>
            </a:r>
            <a:endParaRPr lang="en-US" dirty="0"/>
          </a:p>
        </p:txBody>
      </p:sp>
      <p:pic>
        <p:nvPicPr>
          <p:cNvPr id="4" name="Picture 3" descr="Unknown-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048" y="2931577"/>
            <a:ext cx="6992240" cy="2133600"/>
          </a:xfrm>
          <a:prstGeom prst="rect">
            <a:avLst/>
          </a:prstGeom>
        </p:spPr>
      </p:pic>
    </p:spTree>
    <p:extLst>
      <p:ext uri="{BB962C8B-B14F-4D97-AF65-F5344CB8AC3E}">
        <p14:creationId xmlns:p14="http://schemas.microsoft.com/office/powerpoint/2010/main" val="27246947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Vocabulary</a:t>
            </a:r>
            <a:endParaRPr lang="en-US" dirty="0"/>
          </a:p>
        </p:txBody>
      </p:sp>
      <p:sp>
        <p:nvSpPr>
          <p:cNvPr id="3" name="Content Placeholder 2"/>
          <p:cNvSpPr>
            <a:spLocks noGrp="1"/>
          </p:cNvSpPr>
          <p:nvPr>
            <p:ph sz="quarter" idx="13"/>
          </p:nvPr>
        </p:nvSpPr>
        <p:spPr/>
        <p:txBody>
          <a:bodyPr/>
          <a:lstStyle/>
          <a:p>
            <a:pPr marL="0" lvl="0" indent="0" algn="ctr">
              <a:buNone/>
            </a:pPr>
            <a:r>
              <a:rPr lang="en-US" dirty="0"/>
              <a:t>Ash = a powdery residue that is left after something burning</a:t>
            </a:r>
            <a:r>
              <a:rPr lang="en-US" dirty="0" smtClean="0"/>
              <a:t>.</a:t>
            </a:r>
          </a:p>
          <a:p>
            <a:pPr marL="0" indent="0" algn="ctr">
              <a:buNone/>
            </a:pPr>
            <a:r>
              <a:rPr lang="en-US" dirty="0"/>
              <a:t>Eruption = means when something outbreaks, like when lava comes out of volcanoes</a:t>
            </a:r>
            <a:r>
              <a:rPr lang="en-US" dirty="0" smtClean="0"/>
              <a:t>.</a:t>
            </a:r>
          </a:p>
          <a:p>
            <a:pPr marL="0" lvl="0" indent="0" algn="ctr">
              <a:buNone/>
            </a:pPr>
            <a:r>
              <a:rPr lang="en-US" dirty="0"/>
              <a:t>Lava = a liquid that comes from the volcano.</a:t>
            </a:r>
            <a:endParaRPr lang="en-CA" dirty="0"/>
          </a:p>
          <a:p>
            <a:pPr marL="0" lvl="0" indent="0" algn="ctr">
              <a:buNone/>
            </a:pPr>
            <a:r>
              <a:rPr lang="en-US" dirty="0"/>
              <a:t>Heat = when something is hot in a high </a:t>
            </a:r>
            <a:r>
              <a:rPr lang="en-US" dirty="0" smtClean="0"/>
              <a:t>temperature.</a:t>
            </a:r>
          </a:p>
          <a:p>
            <a:pPr marL="0" lvl="0" indent="0" algn="ctr">
              <a:buNone/>
            </a:pPr>
            <a:endParaRPr lang="en-CA" dirty="0"/>
          </a:p>
          <a:p>
            <a:pPr marL="0" indent="0" algn="ctr">
              <a:buNone/>
            </a:pPr>
            <a:endParaRPr lang="en-CA" dirty="0"/>
          </a:p>
          <a:p>
            <a:pPr marL="0" lvl="0" indent="0" algn="ctr">
              <a:buNone/>
            </a:pPr>
            <a:endParaRPr lang="en-CA" dirty="0"/>
          </a:p>
          <a:p>
            <a:pPr algn="ctr"/>
            <a:endParaRPr lang="en-US" dirty="0"/>
          </a:p>
        </p:txBody>
      </p:sp>
    </p:spTree>
    <p:extLst>
      <p:ext uri="{BB962C8B-B14F-4D97-AF65-F5344CB8AC3E}">
        <p14:creationId xmlns:p14="http://schemas.microsoft.com/office/powerpoint/2010/main" val="33803239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Concepts</a:t>
            </a:r>
            <a:endParaRPr lang="en-US" dirty="0"/>
          </a:p>
        </p:txBody>
      </p:sp>
      <p:sp>
        <p:nvSpPr>
          <p:cNvPr id="3" name="Content Placeholder 2"/>
          <p:cNvSpPr>
            <a:spLocks noGrp="1"/>
          </p:cNvSpPr>
          <p:nvPr>
            <p:ph sz="quarter" idx="13"/>
          </p:nvPr>
        </p:nvSpPr>
        <p:spPr/>
        <p:txBody>
          <a:bodyPr/>
          <a:lstStyle/>
          <a:p>
            <a:pPr marL="0" indent="0" algn="ctr">
              <a:buNone/>
            </a:pPr>
            <a:r>
              <a:rPr lang="en-US" dirty="0" smtClean="0"/>
              <a:t>Volcanoes are vents of the earth! Sometimes people know the signs before a </a:t>
            </a:r>
            <a:r>
              <a:rPr lang="en-US" dirty="0" smtClean="0"/>
              <a:t>volcano erupts. Such as hot ground or steam from areas of the volcano! One of the erupted volcanoes have erupted in th</a:t>
            </a:r>
            <a:r>
              <a:rPr lang="en-US" dirty="0" smtClean="0"/>
              <a:t>e </a:t>
            </a:r>
            <a:r>
              <a:rPr lang="en-US" dirty="0" err="1" smtClean="0"/>
              <a:t>Mayon</a:t>
            </a:r>
            <a:r>
              <a:rPr lang="en-US" dirty="0" smtClean="0"/>
              <a:t>, Philippines 2009. People who knew about the eruption had to evacuate!</a:t>
            </a:r>
            <a:endParaRPr lang="en-US" dirty="0"/>
          </a:p>
        </p:txBody>
      </p:sp>
    </p:spTree>
    <p:extLst>
      <p:ext uri="{BB962C8B-B14F-4D97-AF65-F5344CB8AC3E}">
        <p14:creationId xmlns:p14="http://schemas.microsoft.com/office/powerpoint/2010/main" val="6759108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Mayon</a:t>
            </a:r>
            <a:r>
              <a:rPr lang="en-US" dirty="0" smtClean="0"/>
              <a:t> </a:t>
            </a:r>
            <a:r>
              <a:rPr lang="en-US" dirty="0" err="1" smtClean="0"/>
              <a:t>philippines</a:t>
            </a:r>
            <a:r>
              <a:rPr lang="en-US" dirty="0" smtClean="0"/>
              <a:t> volcano</a:t>
            </a:r>
            <a:endParaRPr lang="en-US" dirty="0"/>
          </a:p>
        </p:txBody>
      </p:sp>
      <p:sp>
        <p:nvSpPr>
          <p:cNvPr id="5" name="Content Placeholder 4"/>
          <p:cNvSpPr>
            <a:spLocks noGrp="1"/>
          </p:cNvSpPr>
          <p:nvPr>
            <p:ph sz="quarter" idx="13"/>
          </p:nvPr>
        </p:nvSpPr>
        <p:spPr/>
        <p:txBody>
          <a:bodyPr/>
          <a:lstStyle/>
          <a:p>
            <a:pPr marL="0" indent="0" algn="ctr">
              <a:buNone/>
            </a:pPr>
            <a:r>
              <a:rPr lang="en-US" dirty="0" smtClean="0"/>
              <a:t>Around 2009 a the volcano in the </a:t>
            </a:r>
            <a:r>
              <a:rPr lang="en-US" dirty="0" err="1" smtClean="0"/>
              <a:t>Mayon</a:t>
            </a:r>
            <a:r>
              <a:rPr lang="en-US" dirty="0" smtClean="0"/>
              <a:t>, Philippines erupted and raised the awareness level from level 1 to level 2! At the same time, small volcanic eruptions happened during its eruption! Believe it or not, 13 volcanic earthquakes were recorded and the brown ash from the volcano rose 2000 </a:t>
            </a:r>
            <a:r>
              <a:rPr lang="en-US" dirty="0" err="1" smtClean="0"/>
              <a:t>ft</a:t>
            </a:r>
            <a:r>
              <a:rPr lang="en-US" dirty="0" smtClean="0"/>
              <a:t> in the air.</a:t>
            </a:r>
          </a:p>
          <a:p>
            <a:pPr marL="0" indent="0" algn="ctr">
              <a:buNone/>
            </a:pPr>
            <a:endParaRPr lang="en-US" dirty="0"/>
          </a:p>
          <a:p>
            <a:pPr marL="0" indent="0" algn="ctr">
              <a:buNone/>
            </a:pPr>
            <a:r>
              <a:rPr lang="en-US" dirty="0" smtClean="0"/>
              <a:t>After a while, 83 volcanic earthquakes were reported and recorded with a awareness level of 3! About a week later it raised to a awareness level of 4 because of lava flows at the southern part of the volcano. After it was all dead, the levels went down!</a:t>
            </a:r>
            <a:endParaRPr lang="en-US" dirty="0"/>
          </a:p>
          <a:p>
            <a:pPr marL="0" indent="0" algn="ctr">
              <a:buNone/>
            </a:pPr>
            <a:endParaRPr lang="en-US" dirty="0"/>
          </a:p>
          <a:p>
            <a:pPr marL="0" indent="0" algn="ctr">
              <a:buNone/>
            </a:pPr>
            <a:endParaRPr lang="en-US" dirty="0"/>
          </a:p>
        </p:txBody>
      </p:sp>
      <p:pic>
        <p:nvPicPr>
          <p:cNvPr id="6" name="Picture 5" descr="hqdefaul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6303" y="4073510"/>
            <a:ext cx="3323665" cy="1492858"/>
          </a:xfrm>
          <a:prstGeom prst="rect">
            <a:avLst/>
          </a:prstGeom>
        </p:spPr>
      </p:pic>
    </p:spTree>
    <p:extLst>
      <p:ext uri="{BB962C8B-B14F-4D97-AF65-F5344CB8AC3E}">
        <p14:creationId xmlns:p14="http://schemas.microsoft.com/office/powerpoint/2010/main" val="126249944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Horizon.thmx</Template>
  <TotalTime>107</TotalTime>
  <Words>366</Words>
  <Application>Microsoft Macintosh PowerPoint</Application>
  <PresentationFormat>On-screen Show (4:3)</PresentationFormat>
  <Paragraphs>22</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Horizon</vt:lpstr>
      <vt:lpstr>IMPACT OF SPECIFIC VOLCANO</vt:lpstr>
      <vt:lpstr>Dangers of volcanoes</vt:lpstr>
      <vt:lpstr>How do volcanoes work?</vt:lpstr>
      <vt:lpstr>Vocabulary</vt:lpstr>
      <vt:lpstr>Concepts</vt:lpstr>
      <vt:lpstr>Mayon philippines volcano</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SPECIFIC VOLCANO</dc:title>
  <dc:creator>asdfdfs</dc:creator>
  <cp:lastModifiedBy>asdfdfs</cp:lastModifiedBy>
  <cp:revision>12</cp:revision>
  <dcterms:created xsi:type="dcterms:W3CDTF">2015-05-26T16:35:13Z</dcterms:created>
  <dcterms:modified xsi:type="dcterms:W3CDTF">2015-05-29T16:46:26Z</dcterms:modified>
</cp:coreProperties>
</file>